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2" name="Shape 1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3" name="Shape 1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4" name="Shape 1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72" name="Shape 17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3" name="Shape 17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74" name="Shape 17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80" name="Shape 1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8" name="Shape 10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5" name="Shape 1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6" name="Shape 1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7" name="Shape 1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>
            <a:off y="1200150" x="0"/>
            <a:ext cy="2743199" cx="9144000"/>
          </a:xfrm>
          <a:prstGeom prst="rect">
            <a:avLst/>
          </a:prstGeom>
          <a:solidFill>
            <a:schemeClr val="dk1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9" name="Shape 9"/>
          <p:cNvGrpSpPr/>
          <p:nvPr/>
        </p:nvGrpSpPr>
        <p:grpSpPr>
          <a:xfrm>
            <a:off y="-1078" x="0"/>
            <a:ext cy="5144627" cx="1827407"/>
            <a:chOff y="-1438" x="0"/>
            <a:chExt cy="6859503" cx="798029"/>
          </a:xfrm>
        </p:grpSpPr>
        <p:sp>
          <p:nvSpPr>
            <p:cNvPr id="10" name="Shape 10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" name="Shape 12"/>
          <p:cNvGrpSpPr/>
          <p:nvPr/>
        </p:nvGrpSpPr>
        <p:grpSpPr>
          <a:xfrm flipH="1">
            <a:off y="0" x="7316591"/>
            <a:ext cy="5144627" cx="1827407"/>
            <a:chOff y="-1438" x="0"/>
            <a:chExt cy="6859503" cx="798029"/>
          </a:xfrm>
        </p:grpSpPr>
        <p:sp>
          <p:nvSpPr>
            <p:cNvPr id="13" name="Shape 13"/>
            <p:cNvSpPr/>
            <p:nvPr/>
          </p:nvSpPr>
          <p:spPr>
            <a:xfrm>
              <a:off y="-1438" x="0"/>
              <a:ext cy="6858065" cx="798029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20000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0" x="0"/>
              <a:ext cy="6858065" cx="399014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1568184" x="685800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2914650" x="685800"/>
            <a:ext cy="658500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1pPr>
            <a:lvl2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2pPr>
            <a:lvl3pPr algn="ctr">
              <a:spcBef>
                <a:spcPts val="0"/>
              </a:spcBef>
              <a:buClr>
                <a:schemeClr val="lt2"/>
              </a:buClr>
              <a:buNone/>
              <a:defRPr>
                <a:solidFill>
                  <a:schemeClr val="lt2"/>
                </a:solidFill>
              </a:defRPr>
            </a:lvl3pPr>
            <a:lvl4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4pPr>
            <a:lvl5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5pPr>
            <a:lvl6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6pPr>
            <a:lvl7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7pPr>
            <a:lvl8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8pPr>
            <a:lvl9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24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9" name="Shape 19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20" name="Shape 20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Shape 22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23" name="Shape 2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25" name="Shape 25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30" name="Shape 30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31" name="Shape 31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" name="Shape 33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34" name="Shape 34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rgbClr val="5A6378">
                <a:alpha val="9803"/>
              </a:srgb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Shape 36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0" name="Shape 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1" name="Shape 4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42" name="Shape 4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43" name="Shape 4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" name="Shape 4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46" name="Shape 4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48" name="Shape 4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52" name="Shape 5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53" name="Shape 5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5" name="Shape 5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56" name="Shape 5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7" name="Shape 5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58" name="Shape 5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lt2"/>
              </a:buClr>
              <a:buSzPct val="100000"/>
              <a:buNone/>
              <a:defRPr sz="1800">
                <a:solidFill>
                  <a:schemeClr val="lt2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/>
          <p:nvPr/>
        </p:nvSpPr>
        <p:spPr>
          <a:xfrm>
            <a:off y="-1078" x="0"/>
            <a:ext cy="1144199" cx="9144000"/>
          </a:xfrm>
          <a:prstGeom prst="rect">
            <a:avLst/>
          </a:prstGeom>
          <a:solidFill>
            <a:schemeClr val="dk2">
              <a:alpha val="20000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62" name="Shape 62"/>
          <p:cNvGrpSpPr/>
          <p:nvPr/>
        </p:nvGrpSpPr>
        <p:grpSpPr>
          <a:xfrm>
            <a:off y="-1078" x="0"/>
            <a:ext cy="5144627" cx="649180"/>
            <a:chOff y="-1438" x="0"/>
            <a:chExt cy="6859503" cx="649180"/>
          </a:xfrm>
        </p:grpSpPr>
        <p:sp>
          <p:nvSpPr>
            <p:cNvPr id="63" name="Shape 63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4" name="Shape 64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5" name="Shape 65"/>
          <p:cNvGrpSpPr/>
          <p:nvPr/>
        </p:nvGrpSpPr>
        <p:grpSpPr>
          <a:xfrm flipH="1">
            <a:off y="0" x="8494493"/>
            <a:ext cy="5144627" cx="649180"/>
            <a:chOff y="-1438" x="0"/>
            <a:chExt cy="6859503" cx="649180"/>
          </a:xfrm>
        </p:grpSpPr>
        <p:sp>
          <p:nvSpPr>
            <p:cNvPr id="66" name="Shape 66"/>
            <p:cNvSpPr/>
            <p:nvPr/>
          </p:nvSpPr>
          <p:spPr>
            <a:xfrm>
              <a:off y="-1438" x="0"/>
              <a:ext cy="6858065" cx="649180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7" name="Shape 67"/>
            <p:cNvSpPr/>
            <p:nvPr/>
          </p:nvSpPr>
          <p:spPr>
            <a:xfrm>
              <a:off y="0" x="0"/>
              <a:ext cy="6858065" cx="500331"/>
            </a:xfrm>
            <a:custGeom>
              <a:pathLst>
                <a:path w="500332" extrusionOk="0" h="6875253">
                  <a:moveTo>
                    <a:pt y="0" x="0"/>
                  </a:moveTo>
                  <a:lnTo>
                    <a:pt y="0" x="500332"/>
                  </a:lnTo>
                  <a:lnTo>
                    <a:pt y="6875253" x="301925"/>
                  </a:lnTo>
                  <a:lnTo>
                    <a:pt y="6875253" x="0"/>
                  </a:lnTo>
                  <a:lnTo>
                    <a:pt y="0" x="0"/>
                  </a:lnTo>
                  <a:close/>
                </a:path>
              </a:pathLst>
            </a:custGeom>
            <a:solidFill>
              <a:schemeClr val="dk2">
                <a:alpha val="9803"/>
              </a:schemeClr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8" name="Shape 68"/>
          <p:cNvSpPr/>
          <p:nvPr/>
        </p:nvSpPr>
        <p:spPr>
          <a:xfrm>
            <a:off y="4743450" x="0"/>
            <a:ext cy="401099" cx="9144000"/>
          </a:xfrm>
          <a:prstGeom prst="rect">
            <a:avLst/>
          </a:prstGeom>
          <a:solidFill>
            <a:schemeClr val="dk1">
              <a:alpha val="14901"/>
            </a:schemeClr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dk2"/>
            </a:gs>
            <a:gs pos="100000">
              <a:schemeClr val="dk1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Font typeface="Trebuchet MS"/>
              <a:buNone/>
              <a:defRPr b="1" sz="36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lt1"/>
              </a:buClr>
              <a:buSzPct val="100000"/>
              <a:buFont typeface="Trebuchet MS"/>
              <a:defRPr sz="30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buFont typeface="Trebuchet MS"/>
              <a:defRPr sz="24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1"/>
              </a:buClr>
              <a:buSzPct val="100000"/>
              <a:buFont typeface="Trebuchet MS"/>
              <a:defRPr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11.jp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8.jpg" Type="http://schemas.openxmlformats.org/officeDocument/2006/relationships/image" Id="rId4"/><Relationship Target="../media/image09.jpg" Type="http://schemas.openxmlformats.org/officeDocument/2006/relationships/image" Id="rId3"/><Relationship Target="../media/image14.jpg" Type="http://schemas.openxmlformats.org/officeDocument/2006/relationships/image" Id="rId5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8.jpg" Type="http://schemas.openxmlformats.org/officeDocument/2006/relationships/image" Id="rId4"/><Relationship Target="../media/image10.jpg" Type="http://schemas.openxmlformats.org/officeDocument/2006/relationships/image" Id="rId3"/><Relationship Target="../media/image15.jpg" Type="http://schemas.openxmlformats.org/officeDocument/2006/relationships/image" Id="rId6"/><Relationship Target="../media/image13.jp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2.jpg" Type="http://schemas.openxmlformats.org/officeDocument/2006/relationships/image" Id="rId4"/><Relationship Target="../media/image16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jpg" Type="http://schemas.openxmlformats.org/officeDocument/2006/relationships/image" Id="rId4"/><Relationship Target="../media/image03.jpg" Type="http://schemas.openxmlformats.org/officeDocument/2006/relationships/image" Id="rId3"/><Relationship Target="../media/image06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4.jpg" Type="http://schemas.openxmlformats.org/officeDocument/2006/relationships/image" Id="rId3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7.jp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jp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b14yxYqnOE8" Type="http://schemas.openxmlformats.org/officeDocument/2006/relationships/hyperlink" TargetMode="External" Id="rId4"/><Relationship Target="../media/image01.jpg" Type="http://schemas.openxmlformats.org/officeDocument/2006/relationships/image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890724" x="1114425"/>
            <a:ext cy="2023925" cx="242837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/>
          <p:nvPr>
            <p:ph type="ctrTitle"/>
          </p:nvPr>
        </p:nvSpPr>
        <p:spPr>
          <a:xfrm>
            <a:off y="1504559" x="1114425"/>
            <a:ext cy="12380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FDF00"/>
                </a:solidFill>
              </a:rPr>
              <a:t>UNICEF </a:t>
            </a:r>
          </a:p>
        </p:txBody>
      </p:sp>
      <p:sp>
        <p:nvSpPr>
          <p:cNvPr id="72" name="Shape 72"/>
          <p:cNvSpPr txBox="1"/>
          <p:nvPr>
            <p:ph idx="1" type="subTitle"/>
          </p:nvPr>
        </p:nvSpPr>
        <p:spPr>
          <a:xfrm>
            <a:off y="2914650" x="685800"/>
            <a:ext cy="2090399" cx="84582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F0000"/>
                </a:solidFill>
              </a:rPr>
              <a:t>Ayuda a las personas</a:t>
            </a:r>
          </a:p>
          <a:p>
            <a:pPr rtl="0">
              <a:spcBef>
                <a:spcPts val="0"/>
              </a:spcBef>
              <a:buNone/>
            </a:pPr>
            <a:r>
              <a:rPr lang="es">
                <a:solidFill>
                  <a:srgbClr val="00FFFF"/>
                </a:solidFill>
              </a:rPr>
              <a:t>POR:</a:t>
            </a:r>
            <a:r>
              <a:rPr lang="es">
                <a:solidFill>
                  <a:srgbClr val="EFEFEF"/>
                </a:solidFill>
              </a:rPr>
              <a:t>Manuel Mateo,Manuel D.,Javier.M, Carlos.A</a:t>
            </a:r>
          </a:p>
          <a:p>
            <a:pPr rtl="0">
              <a:spcBef>
                <a:spcPts val="0"/>
              </a:spcBef>
              <a:buNone/>
            </a:pPr>
            <a:r>
              <a:rPr lang="es">
                <a:solidFill>
                  <a:srgbClr val="EFEFEF"/>
                </a:solidFill>
              </a:rPr>
              <a:t>y Isidoro Caraballo </a:t>
            </a:r>
          </a:p>
          <a:p>
            <a:pPr algn="l"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algn="l"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algn="l"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algn="l"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2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y="170699" x="382775"/>
            <a:ext cy="10499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1C232"/>
                </a:solidFill>
              </a:rPr>
              <a:t>Galería de fotos</a:t>
            </a:r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y="1200150" x="457200"/>
            <a:ext cy="3943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64100" x="563075"/>
            <a:ext cy="2398225" cx="380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Shape 1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264100" x="4489300"/>
            <a:ext cy="2398225" cx="412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Shape 16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3768650" x="563075"/>
            <a:ext cy="1341525" cx="8049299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Shape 161"/>
          <p:cNvSpPr/>
          <p:nvPr/>
        </p:nvSpPr>
        <p:spPr>
          <a:xfrm>
            <a:off y="513150" x="4211750"/>
            <a:ext cy="687000" cx="3808200"/>
          </a:xfrm>
          <a:prstGeom prst="striped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w="19050" cap="flat">
            <a:solidFill>
              <a:schemeClr val="dk2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>
              <a:solidFill>
                <a:srgbClr val="F1C232"/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presetID="23" fill="hold" presetSubtype="16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3" fill="hold" presetSubtype="16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3" fill="hold" presetSubtype="16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5" name="Shape 1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6" name="Shape 166"/>
          <p:cNvSpPr txBox="1"/>
          <p:nvPr>
            <p:ph type="title"/>
          </p:nvPr>
        </p:nvSpPr>
        <p:spPr>
          <a:xfrm rot="10800000" flipH="1">
            <a:off y="-566968" x="457200"/>
            <a:ext cy="708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y="0" x="0"/>
            <a:ext cy="5143499" cx="9144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68" name="Shape 1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55900" x="62100"/>
            <a:ext cy="5000475" cx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Shape 1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55899" x="3012550"/>
            <a:ext cy="2280101" cx="2876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Shape 17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2438275" x="3012550"/>
            <a:ext cy="2618100" cx="287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Shape 17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y="55900" x="5963000"/>
            <a:ext cy="5000475" cx="3056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" fill="hold" presetSubtype="8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" fill="hold" presetSubtype="8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" fill="hold" presetSubtype="8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674EA7"/>
                </a:solidFill>
              </a:rPr>
              <a:t>Hasta aquí llegamos …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y="1235625" x="50155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/>
              <a:t>             </a:t>
            </a:r>
            <a:r>
              <a:rPr lang="es">
                <a:solidFill>
                  <a:srgbClr val="38761D"/>
                </a:solidFill>
              </a:rPr>
              <a:t>Esperamos que os guste</a:t>
            </a:r>
          </a:p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FFF00"/>
                </a:solidFill>
              </a:rPr>
              <a:t>--------------------------------------------------------</a:t>
            </a:r>
          </a:p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FFF00"/>
                </a:solidFill>
              </a:rPr>
              <a:t> </a:t>
            </a:r>
            <a:r>
              <a:rPr lang="es">
                <a:solidFill>
                  <a:srgbClr val="000000"/>
                </a:solidFill>
              </a:rPr>
              <a:t>ELEGID ESTA IDEA</a:t>
            </a:r>
            <a:r>
              <a:rPr lang="es">
                <a:solidFill>
                  <a:srgbClr val="FFFF00"/>
                </a:solidFill>
              </a:rPr>
              <a:t>       </a:t>
            </a:r>
            <a:r>
              <a:rPr lang="es">
                <a:solidFill>
                  <a:srgbClr val="980000"/>
                </a:solidFill>
              </a:rPr>
              <a:t>  </a:t>
            </a:r>
            <a:r>
              <a:rPr lang="es">
                <a:solidFill>
                  <a:srgbClr val="660000"/>
                </a:solidFill>
              </a:rPr>
              <a:t>¡¡Votadnos!!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78" name="Shape 1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962850" x="1133750"/>
            <a:ext cy="1816100" cx="6057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Shape 17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85250" x="399100"/>
            <a:ext cy="4572999" cx="8332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-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INFORMACIÓN DE NUESTRA ONG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En UNICEF trabajan voluntarios y algunos contratados. Contribuyen al trabajo del fondo de las Naciones Unidas </a:t>
            </a:r>
          </a:p>
          <a:p>
            <a:pPr rtl="0">
              <a:spcBef>
                <a:spcPts val="0"/>
              </a:spcBef>
              <a:buNone/>
            </a:pPr>
            <a:r>
              <a:rPr lang="es"/>
              <a:t>para la infancia. Ayuda con</a:t>
            </a:r>
          </a:p>
          <a:p>
            <a:pPr rtl="0">
              <a:spcBef>
                <a:spcPts val="0"/>
              </a:spcBef>
              <a:buNone/>
            </a:pPr>
            <a:r>
              <a:rPr lang="es"/>
              <a:t>donaciones de la gente.</a:t>
            </a:r>
          </a:p>
          <a:p>
            <a:pPr rtl="0">
              <a:spcBef>
                <a:spcPts val="0"/>
              </a:spcBef>
              <a:buNone/>
            </a:pPr>
            <a:r>
              <a:rPr lang="es"/>
              <a:t>Trabajan en sus empresas y 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van a África o recogen --&gt; </a:t>
            </a: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400700" x="5493475"/>
            <a:ext cy="2318600" cx="3423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y="-57825" x="684675"/>
            <a:ext cy="47561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→ juguetes para los niños que lo necesitan </a:t>
            </a: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265875" x="1248000"/>
            <a:ext cy="2957175" cx="5577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Shape 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265875" x="1248000"/>
            <a:ext cy="2957174" cx="238124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1265875" x="4729850"/>
            <a:ext cy="2957175" cx="2095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3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1" name="Shape 9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2" name="Shape 92"/>
          <p:cNvSpPr txBox="1"/>
          <p:nvPr>
            <p:ph idx="1" type="body"/>
          </p:nvPr>
        </p:nvSpPr>
        <p:spPr>
          <a:xfrm>
            <a:off y="1294875" x="457200"/>
            <a:ext cy="35778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Para contactar con nuestra ONG	 en sevilla llamamos al: 913 78 95 55 o en la calle San Isidoro número 8.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Queremos conseguir dinero para ayudar a UNICEF contra los niños enfermos o el ébola.</a:t>
            </a:r>
          </a:p>
        </p:txBody>
      </p:sp>
      <p:sp>
        <p:nvSpPr>
          <p:cNvPr id="93" name="Shape 93"/>
          <p:cNvSpPr txBox="1"/>
          <p:nvPr>
            <p:ph type="title"/>
          </p:nvPr>
        </p:nvSpPr>
        <p:spPr>
          <a:xfrm rot="-258145">
            <a:off y="205915" x="457138"/>
            <a:ext cy="857406" cx="8229691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/>
              <a:t>Más información...</a:t>
            </a:r>
          </a:p>
        </p:txBody>
      </p:sp>
      <p:pic>
        <p:nvPicPr>
          <p:cNvPr id="94" name="Shape 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487525" x="436625"/>
            <a:ext cy="4168449" cx="8172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143903" x="4040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/>
              <a:t>Nuestra </a:t>
            </a:r>
            <a:r>
              <a:rPr lang="es">
                <a:solidFill>
                  <a:srgbClr val="FF9900"/>
                </a:solidFill>
              </a:rPr>
              <a:t>idea </a:t>
            </a:r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/>
              <a:t>Una liguilla de los primeros en las tardes con entradas 1 a un euro para el público y 1 euro para quien quiera jugar.     </a:t>
            </a:r>
          </a:p>
          <a:p>
            <a:pPr rtl="0" lvl="0">
              <a:spcBef>
                <a:spcPts val="0"/>
              </a:spcBef>
              <a:buNone/>
            </a:pPr>
            <a:r>
              <a:rPr lang="es"/>
              <a:t>Se pondrán carteles que avisen de que es un evento solidario, se colgaran por la calle y en el centro para que los alumnos lo vean y organicen sus equipos.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32" presetClass="exit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6FA8DC"/>
                </a:solidFill>
              </a:rPr>
              <a:t>Más Información...</a:t>
            </a:r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1318274" x="346875"/>
            <a:ext cy="23571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Al equipo ganador se le dará a cada miembro titular un bocadillo a elegir de la cafetería. Eso + el orgullo de haber ganado y haber ayudado a aquellos que lo necesitan.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4475" x="-30650"/>
            <a:ext cy="5074550" cx="9205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8" fill="hold" presetSubtype="0" presetClass="emph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y="360503" x="34552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38761D"/>
                </a:solidFill>
              </a:rPr>
              <a:t>Información de los equipos y partidos</a:t>
            </a:r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y="121790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>
                <a:solidFill>
                  <a:srgbClr val="93C47D"/>
                </a:solidFill>
              </a:rPr>
              <a:t>Los equipos serán de seis y el portero.Hay que ponerse de acuerdo porque son siete titulares y cinco suplentes y no puede haber peleas.El partido será de 20 min cada parte y cada clase tiene que elegir un árbitro para arbitrar a las otras clases. </a:t>
            </a:r>
          </a:p>
        </p:txBody>
      </p:sp>
      <p:pic>
        <p:nvPicPr>
          <p:cNvPr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60500" x="516450"/>
            <a:ext cy="4583100" cx="817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3F3F3"/>
                </a:solidFill>
              </a:rPr>
              <a:t>Planifi</a:t>
            </a:r>
            <a:r>
              <a:rPr lang="es">
                <a:solidFill>
                  <a:srgbClr val="38761D"/>
                </a:solidFill>
              </a:rPr>
              <a:t>cación</a:t>
            </a:r>
            <a:r>
              <a:rPr lang="es"/>
              <a:t> 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959175" x="457200"/>
            <a:ext cy="3725699" cx="8229600"/>
          </a:xfrm>
          <a:prstGeom prst="rect">
            <a:avLst/>
          </a:prstGeom>
          <a:ln w="9525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/>
              <a:t>1ºa         ?       </a:t>
            </a:r>
          </a:p>
          <a:p>
            <a:pPr rtl="0" lvl="0">
              <a:spcBef>
                <a:spcPts val="0"/>
              </a:spcBef>
              <a:buNone/>
            </a:pPr>
            <a:r>
              <a:rPr lang="es"/>
              <a:t>1ºb                                 1ºf</a:t>
            </a:r>
          </a:p>
          <a:p>
            <a:pPr rtl="0" lvl="0">
              <a:spcBef>
                <a:spcPts val="0"/>
              </a:spcBef>
              <a:buNone/>
            </a:pPr>
            <a:r>
              <a:rPr lang="es"/>
              <a:t>                      ?                               ?</a:t>
            </a:r>
          </a:p>
          <a:p>
            <a:pPr rtl="0" lvl="0">
              <a:spcBef>
                <a:spcPts val="0"/>
              </a:spcBef>
              <a:buNone/>
            </a:pPr>
            <a:r>
              <a:rPr lang="es"/>
              <a:t>1ºc                                                      ?</a:t>
            </a:r>
          </a:p>
          <a:p>
            <a:pPr rtl="0" lvl="0">
              <a:spcBef>
                <a:spcPts val="0"/>
              </a:spcBef>
              <a:buNone/>
            </a:pPr>
            <a:r>
              <a:rPr lang="es"/>
              <a:t>1ºd                    1ºe         ?            1ºg            </a:t>
            </a:r>
          </a:p>
        </p:txBody>
      </p:sp>
      <p:cxnSp>
        <p:nvCxnSpPr>
          <p:cNvPr id="121" name="Shape 121"/>
          <p:cNvCxnSpPr/>
          <p:nvPr/>
        </p:nvCxnSpPr>
        <p:spPr>
          <a:xfrm>
            <a:off y="1399950" x="1293625"/>
            <a:ext cy="0" cx="4077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2" name="Shape 122"/>
          <p:cNvCxnSpPr/>
          <p:nvPr/>
        </p:nvCxnSpPr>
        <p:spPr>
          <a:xfrm>
            <a:off y="1940550" x="1347025"/>
            <a:ext cy="0" cx="3543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3" name="Shape 123"/>
          <p:cNvCxnSpPr/>
          <p:nvPr/>
        </p:nvCxnSpPr>
        <p:spPr>
          <a:xfrm>
            <a:off y="1399950" x="1701325"/>
            <a:ext cy="540599" cx="177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4" name="Shape 124"/>
          <p:cNvCxnSpPr/>
          <p:nvPr/>
        </p:nvCxnSpPr>
        <p:spPr>
          <a:xfrm>
            <a:off y="1399950" x="1727800"/>
            <a:ext cy="0" cx="3810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5" name="Shape 125"/>
          <p:cNvCxnSpPr/>
          <p:nvPr/>
        </p:nvCxnSpPr>
        <p:spPr>
          <a:xfrm>
            <a:off y="3012550" x="1213875"/>
            <a:ext cy="0" cx="5138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6" name="Shape 126"/>
          <p:cNvCxnSpPr/>
          <p:nvPr/>
        </p:nvCxnSpPr>
        <p:spPr>
          <a:xfrm>
            <a:off y="3553050" x="1222750"/>
            <a:ext cy="8699" cx="4608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7" name="Shape 127"/>
          <p:cNvCxnSpPr/>
          <p:nvPr/>
        </p:nvCxnSpPr>
        <p:spPr>
          <a:xfrm>
            <a:off y="3012550" x="1701325"/>
            <a:ext cy="531600" cx="177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8" name="Shape 128"/>
          <p:cNvCxnSpPr/>
          <p:nvPr/>
        </p:nvCxnSpPr>
        <p:spPr>
          <a:xfrm>
            <a:off y="3012550" x="1718925"/>
            <a:ext cy="0" cx="4785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29" name="Shape 129"/>
          <p:cNvCxnSpPr/>
          <p:nvPr/>
        </p:nvCxnSpPr>
        <p:spPr>
          <a:xfrm>
            <a:off y="1391100" x="2383475"/>
            <a:ext cy="0" cx="2924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0" name="Shape 130"/>
          <p:cNvCxnSpPr/>
          <p:nvPr/>
        </p:nvCxnSpPr>
        <p:spPr>
          <a:xfrm>
            <a:off y="1399950" x="2684725"/>
            <a:ext cy="1568400" cx="354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1" name="Shape 131"/>
          <p:cNvCxnSpPr/>
          <p:nvPr/>
        </p:nvCxnSpPr>
        <p:spPr>
          <a:xfrm rot="10800000" flipH="1">
            <a:off y="3003850" x="2215125"/>
            <a:ext cy="8699" cx="5049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2" name="Shape 132"/>
          <p:cNvCxnSpPr/>
          <p:nvPr/>
        </p:nvCxnSpPr>
        <p:spPr>
          <a:xfrm>
            <a:off y="2507500" x="2729025"/>
            <a:ext cy="0" cx="3012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3" name="Shape 133"/>
          <p:cNvCxnSpPr/>
          <p:nvPr/>
        </p:nvCxnSpPr>
        <p:spPr>
          <a:xfrm>
            <a:off y="2503150" x="2653725"/>
            <a:ext cy="8699" cx="4518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4" name="Shape 134"/>
          <p:cNvCxnSpPr/>
          <p:nvPr/>
        </p:nvCxnSpPr>
        <p:spPr>
          <a:xfrm>
            <a:off y="2525225" x="3730250"/>
            <a:ext cy="664499" cx="90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5" name="Shape 135"/>
          <p:cNvCxnSpPr/>
          <p:nvPr/>
        </p:nvCxnSpPr>
        <p:spPr>
          <a:xfrm>
            <a:off y="3544175" x="4102400"/>
            <a:ext cy="17700" cx="7529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6" name="Shape 136"/>
          <p:cNvCxnSpPr/>
          <p:nvPr/>
        </p:nvCxnSpPr>
        <p:spPr>
          <a:xfrm>
            <a:off y="2525225" x="3251800"/>
            <a:ext cy="0" cx="4961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7" name="Shape 137"/>
          <p:cNvCxnSpPr/>
          <p:nvPr/>
        </p:nvCxnSpPr>
        <p:spPr>
          <a:xfrm flipH="1">
            <a:off y="2161950" x="5006174"/>
            <a:ext cy="1089899" cx="177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8" name="Shape 138"/>
          <p:cNvCxnSpPr/>
          <p:nvPr/>
        </p:nvCxnSpPr>
        <p:spPr>
          <a:xfrm>
            <a:off y="3491025" x="5325150"/>
            <a:ext cy="8699" cx="7886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39" name="Shape 139"/>
          <p:cNvCxnSpPr/>
          <p:nvPr/>
        </p:nvCxnSpPr>
        <p:spPr>
          <a:xfrm rot="10800000" flipH="1">
            <a:off y="1896300" x="5466900"/>
            <a:ext cy="8699" cx="6999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40" name="Shape 140"/>
          <p:cNvCxnSpPr/>
          <p:nvPr/>
        </p:nvCxnSpPr>
        <p:spPr>
          <a:xfrm flipH="1">
            <a:off y="1905000" x="6149174"/>
            <a:ext cy="1568400" cx="177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41" name="Shape 141"/>
          <p:cNvCxnSpPr/>
          <p:nvPr/>
        </p:nvCxnSpPr>
        <p:spPr>
          <a:xfrm>
            <a:off y="2498650" x="6166875"/>
            <a:ext cy="0" cx="3543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42" name="Shape 142"/>
          <p:cNvCxnSpPr/>
          <p:nvPr/>
        </p:nvCxnSpPr>
        <p:spPr>
          <a:xfrm>
            <a:off y="2667000" x="6795975"/>
            <a:ext cy="629100" cx="8699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cxnSp>
        <p:nvCxnSpPr>
          <p:cNvPr id="143" name="Shape 143"/>
          <p:cNvCxnSpPr/>
          <p:nvPr/>
        </p:nvCxnSpPr>
        <p:spPr>
          <a:xfrm rot="10800000" flipH="1">
            <a:off y="2977275" x="6804825"/>
            <a:ext cy="8699" cx="239400"/>
          </a:xfrm>
          <a:prstGeom prst="straightConnector1">
            <a:avLst/>
          </a:prstGeom>
          <a:noFill/>
          <a:ln w="19050" cap="flat">
            <a:solidFill>
              <a:srgbClr val="FF0000"/>
            </a:solidFill>
            <a:prstDash val="solid"/>
            <a:round/>
            <a:headEnd w="lg" len="lg" type="none"/>
            <a:tailEnd w="lg" len="lg" type="none"/>
          </a:ln>
        </p:spPr>
      </p:cxnSp>
      <p:pic>
        <p:nvPicPr>
          <p:cNvPr id="144" name="Shape 14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959175" x="505500"/>
            <a:ext cy="4029924" cx="81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8" name="Shape 1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9" name="Shape 149"/>
          <p:cNvSpPr txBox="1"/>
          <p:nvPr>
            <p:ph type="title"/>
          </p:nvPr>
        </p:nvSpPr>
        <p:spPr>
          <a:xfrm>
            <a:off y="143953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lang="es">
                <a:solidFill>
                  <a:srgbClr val="FF9900"/>
                </a:solidFill>
              </a:rPr>
              <a:t>Video de UNICEF</a:t>
            </a:r>
          </a:p>
        </p:txBody>
      </p:sp>
      <p:sp>
        <p:nvSpPr>
          <p:cNvPr id="150" name="Shape 150"/>
          <p:cNvSpPr txBox="1"/>
          <p:nvPr>
            <p:ph idx="1" type="body"/>
          </p:nvPr>
        </p:nvSpPr>
        <p:spPr>
          <a:xfrm>
            <a:off y="945625" x="457200"/>
            <a:ext cy="39800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>
            <a:hlinkClick r:id="rId4"/>
          </p:cNvPr>
          <p:cNvSpPr/>
          <p:nvPr/>
        </p:nvSpPr>
        <p:spPr>
          <a:xfrm>
            <a:off y="945625" x="501800"/>
            <a:ext cy="3980099" cx="8229599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potlight">
  <a:themeElements>
    <a:clrScheme name="Custom 439">
      <a:dk1>
        <a:srgbClr val="000000"/>
      </a:dk1>
      <a:lt1>
        <a:srgbClr val="FFFFFF"/>
      </a:lt1>
      <a:dk2>
        <a:srgbClr val="5C6E95"/>
      </a:dk2>
      <a:lt2>
        <a:srgbClr val="ACB4C2"/>
      </a:lt2>
      <a:accent1>
        <a:srgbClr val="667E50"/>
      </a:accent1>
      <a:accent2>
        <a:srgbClr val="CFBF73"/>
      </a:accent2>
      <a:accent3>
        <a:srgbClr val="8C7C82"/>
      </a:accent3>
      <a:accent4>
        <a:srgbClr val="9ABF87"/>
      </a:accent4>
      <a:accent5>
        <a:srgbClr val="CF9462"/>
      </a:accent5>
      <a:accent6>
        <a:srgbClr val="A25642"/>
      </a:accent6>
      <a:hlink>
        <a:srgbClr val="5173A5"/>
      </a:hlink>
      <a:folHlink>
        <a:srgbClr val="687282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